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9" r:id="rId9"/>
    <p:sldId id="262" r:id="rId10"/>
    <p:sldId id="263" r:id="rId11"/>
    <p:sldId id="270" r:id="rId12"/>
    <p:sldId id="264" r:id="rId13"/>
    <p:sldId id="265" r:id="rId14"/>
    <p:sldId id="266" r:id="rId15"/>
    <p:sldId id="267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6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348615"/>
            <a:ext cx="6696898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dirty="0"/>
              <a:t>Acesso à </a:t>
            </a:r>
            <a:r>
              <a:rPr sz="2800" dirty="0" err="1"/>
              <a:t>Informação</a:t>
            </a:r>
            <a:endParaRPr lang="pt-BR" sz="2800" dirty="0"/>
          </a:p>
          <a:p>
            <a:r>
              <a:rPr sz="2800" dirty="0" err="1"/>
              <a:t>Classificação</a:t>
            </a:r>
            <a:r>
              <a:rPr sz="2800" dirty="0"/>
              <a:t> de </a:t>
            </a:r>
            <a:r>
              <a:rPr sz="2800" dirty="0" err="1"/>
              <a:t>Pedidos</a:t>
            </a:r>
            <a:r>
              <a:rPr sz="2800" dirty="0"/>
              <a:t> com Dados </a:t>
            </a:r>
            <a:r>
              <a:rPr sz="2800" dirty="0" err="1"/>
              <a:t>Pessoais</a:t>
            </a:r>
            <a:endParaRPr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653063" y="3067946"/>
            <a:ext cx="58378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 err="1"/>
              <a:t>Desafio</a:t>
            </a:r>
            <a:r>
              <a:rPr sz="2000" dirty="0"/>
              <a:t> </a:t>
            </a:r>
            <a:r>
              <a:rPr sz="2000" dirty="0" err="1"/>
              <a:t>Participa</a:t>
            </a:r>
            <a:r>
              <a:rPr sz="2000" dirty="0"/>
              <a:t> DF | </a:t>
            </a:r>
            <a:r>
              <a:rPr sz="2000" dirty="0" err="1"/>
              <a:t>Categoria</a:t>
            </a:r>
            <a:r>
              <a:rPr sz="2000" dirty="0"/>
              <a:t> Acesso à </a:t>
            </a:r>
            <a:r>
              <a:rPr sz="2000" dirty="0" err="1"/>
              <a:t>Informação</a:t>
            </a:r>
            <a:endParaRPr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Demonstração no Vídeo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/>
              <a:t>Abrir GUIA_RAPIDO.txt</a:t>
            </a:r>
          </a:p>
          <a:p>
            <a:r>
              <a:rPr sz="2000"/>
              <a:t>Executar executar_predicao.bat</a:t>
            </a:r>
          </a:p>
          <a:p>
            <a:r>
              <a:rPr sz="2000"/>
              <a:t>Mostrar outputs/predictions.xlsx</a:t>
            </a:r>
          </a:p>
          <a:p>
            <a:r>
              <a:rPr sz="2000"/>
              <a:t>Destacar colunas: label_modelo, regra_pii, score, label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000"/>
    </mc:Choice>
    <mc:Fallback>
      <p:transition spd="slow" advClick="0" advTm="4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vação de Tela 2">
            <a:hlinkClick r:id="" action="ppaction://media"/>
            <a:extLst>
              <a:ext uri="{FF2B5EF4-FFF2-40B4-BE49-F238E27FC236}">
                <a16:creationId xmlns:a16="http://schemas.microsoft.com/office/drawing/2014/main" id="{679AA135-9388-1EBF-74BD-226740B8BF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50875"/>
            <a:ext cx="9144000" cy="555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965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100"/>
    </mc:Choice>
    <mc:Fallback>
      <p:transition spd="slow" advClick="0" advTm="2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Métricas (Edital)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/>
              <a:t>P1 = F1 da classe positiva (non_public)</a:t>
            </a:r>
          </a:p>
          <a:p>
            <a:r>
              <a:rPr sz="2000"/>
              <a:t>Precisão = VP / (VP + FP)</a:t>
            </a:r>
          </a:p>
          <a:p>
            <a:r>
              <a:rPr sz="2000"/>
              <a:t>Recall = VP / (VP + FN)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Arquivos Importantes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/>
              <a:t>Modelos: models/</a:t>
            </a:r>
          </a:p>
          <a:p>
            <a:r>
              <a:rPr sz="2000"/>
              <a:t>Relatórios: reports/</a:t>
            </a:r>
          </a:p>
          <a:p>
            <a:r>
              <a:rPr sz="2000"/>
              <a:t>Saídas: outputs/ (CSV e XLSX)</a:t>
            </a:r>
          </a:p>
          <a:p>
            <a:r>
              <a:rPr sz="2000"/>
              <a:t>Documentos: docs/edital_participa_df.pdf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Encerramento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/>
              <a:t>Solução local, reprodutível e aderente ao edital</a:t>
            </a:r>
          </a:p>
          <a:p>
            <a:r>
              <a:rPr sz="2000"/>
              <a:t>Documentação completa e clara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Agradecimento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200"/>
              <a:t>Obrigado pela oportunidade de participar do Desafio Participa DF.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Objetivo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 err="1"/>
              <a:t>Identificar</a:t>
            </a:r>
            <a:r>
              <a:rPr sz="2000" dirty="0"/>
              <a:t> </a:t>
            </a:r>
            <a:r>
              <a:rPr sz="2000" dirty="0" err="1"/>
              <a:t>pedidos</a:t>
            </a:r>
            <a:r>
              <a:rPr sz="2000" dirty="0"/>
              <a:t> </a:t>
            </a:r>
            <a:r>
              <a:rPr sz="2000" dirty="0" err="1"/>
              <a:t>públicos</a:t>
            </a:r>
            <a:r>
              <a:rPr sz="2000" dirty="0"/>
              <a:t> que </a:t>
            </a:r>
            <a:r>
              <a:rPr sz="2000" dirty="0" err="1"/>
              <a:t>contêm</a:t>
            </a:r>
            <a:r>
              <a:rPr sz="2000" dirty="0"/>
              <a:t> dados </a:t>
            </a:r>
            <a:r>
              <a:rPr sz="2000" dirty="0" err="1"/>
              <a:t>pessoais</a:t>
            </a:r>
            <a:endParaRPr sz="2000" dirty="0"/>
          </a:p>
          <a:p>
            <a:r>
              <a:rPr sz="2000" dirty="0" err="1"/>
              <a:t>Reclassificar</a:t>
            </a:r>
            <a:r>
              <a:rPr sz="2000" dirty="0"/>
              <a:t> </a:t>
            </a:r>
            <a:r>
              <a:rPr sz="2000" dirty="0" err="1"/>
              <a:t>como</a:t>
            </a:r>
            <a:r>
              <a:rPr sz="2000" dirty="0"/>
              <a:t> </a:t>
            </a:r>
            <a:r>
              <a:rPr sz="2000" dirty="0" err="1"/>
              <a:t>não</a:t>
            </a:r>
            <a:r>
              <a:rPr sz="2000" dirty="0"/>
              <a:t> </a:t>
            </a:r>
            <a:r>
              <a:rPr sz="2000" dirty="0" err="1"/>
              <a:t>públicos</a:t>
            </a:r>
            <a:r>
              <a:rPr sz="2000" dirty="0"/>
              <a:t> (</a:t>
            </a:r>
            <a:r>
              <a:rPr sz="2000" dirty="0" err="1"/>
              <a:t>non_public</a:t>
            </a:r>
            <a:r>
              <a:rPr sz="2000" dirty="0"/>
              <a:t>)</a:t>
            </a:r>
          </a:p>
          <a:p>
            <a:r>
              <a:rPr sz="2000" dirty="0"/>
              <a:t>Uso simples para </a:t>
            </a:r>
            <a:r>
              <a:rPr sz="2000" dirty="0" err="1"/>
              <a:t>leigos</a:t>
            </a:r>
            <a:r>
              <a:rPr sz="2000" dirty="0"/>
              <a:t>: </a:t>
            </a:r>
            <a:r>
              <a:rPr sz="2000" dirty="0" err="1"/>
              <a:t>treinar</a:t>
            </a:r>
            <a:r>
              <a:rPr sz="2000" dirty="0"/>
              <a:t> 1x, usar sempre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Definição de PII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/>
              <a:t>PII = dados pessoais identificáveis</a:t>
            </a:r>
          </a:p>
          <a:p>
            <a:r>
              <a:rPr sz="2000"/>
              <a:t>Exemplos: nome, CPF, RG, telefone, e-mail, endereço</a:t>
            </a:r>
          </a:p>
          <a:p>
            <a:r>
              <a:rPr sz="2000"/>
              <a:t>Dados usados são sintéticos/anonimizados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Estratégia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/>
              <a:t>Regras determinísticas de PII</a:t>
            </a:r>
          </a:p>
          <a:p>
            <a:r>
              <a:rPr sz="2000"/>
              <a:t>Modelo TF-IDF + Regressão Logística</a:t>
            </a:r>
          </a:p>
          <a:p>
            <a:r>
              <a:rPr sz="2000"/>
              <a:t>Ponderação por confiança (weight)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Instalação (Passo a Passo)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800"/>
              <a:t>1) Criar ambiente: python -m venv .venv</a:t>
            </a:r>
          </a:p>
          <a:p>
            <a:r>
              <a:rPr sz="1800"/>
              <a:t>2) Ativar: .venv\Scripts\Activate.ps1 (PowerShell) ou activate.bat (CMD)</a:t>
            </a:r>
          </a:p>
          <a:p>
            <a:r>
              <a:rPr sz="1800"/>
              <a:t>3) Instalar: pip install -r requirements.txt</a:t>
            </a:r>
          </a:p>
          <a:p>
            <a:r>
              <a:rPr sz="1800"/>
              <a:t>Opcional: criar_ambiente.bat (1 clique)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sign sem nome (2)">
            <a:hlinkClick r:id="" action="ppaction://media"/>
            <a:extLst>
              <a:ext uri="{FF2B5EF4-FFF2-40B4-BE49-F238E27FC236}">
                <a16:creationId xmlns:a16="http://schemas.microsoft.com/office/drawing/2014/main" id="{446DA5CC-19B2-E62C-4BF7-7FCE51C3AF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36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274320"/>
            <a:ext cx="10972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/>
              <a:t>Uso (Fluxo Diário)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/>
              <a:t>1) Treinar uma vez: avancado/executar_treinamento.bat</a:t>
            </a:r>
          </a:p>
          <a:p>
            <a:r>
              <a:rPr sz="2000"/>
              <a:t>2) Usar sempre: executar_predicao.bat</a:t>
            </a:r>
          </a:p>
          <a:p>
            <a:r>
              <a:rPr sz="2000"/>
              <a:t>Resultados: outputs/predictions.csv e outputs/predictions.xlsx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einar">
            <a:hlinkClick r:id="" action="ppaction://media"/>
            <a:extLst>
              <a:ext uri="{FF2B5EF4-FFF2-40B4-BE49-F238E27FC236}">
                <a16:creationId xmlns:a16="http://schemas.microsoft.com/office/drawing/2014/main" id="{9570461C-5193-4216-4633-118D286F3C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09155"/>
            <a:ext cx="9144000" cy="569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452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274320"/>
            <a:ext cx="220925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dirty="0"/>
              <a:t>Guia </a:t>
            </a:r>
            <a:r>
              <a:rPr sz="3200" dirty="0" err="1"/>
              <a:t>Rápido</a:t>
            </a:r>
            <a:endParaRPr lang="pt-BR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731520" y="1188720"/>
            <a:ext cx="109728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800"/>
              <a:t>1) (Opcional) Criar ambiente: criar_ambiente.bat</a:t>
            </a:r>
          </a:p>
          <a:p>
            <a:r>
              <a:rPr sz="1800"/>
              <a:t>2) Treinar uma vez: avancado/executar_treinamento.bat</a:t>
            </a:r>
          </a:p>
          <a:p>
            <a:r>
              <a:rPr sz="1800"/>
              <a:t>3) Uso diário: executar_predicao.bat</a:t>
            </a:r>
          </a:p>
          <a:p>
            <a:r>
              <a:rPr sz="1800"/>
              <a:t>Saídas: outputs/predictions.csv e outputs/predictions.xlsx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362</Words>
  <Application>Microsoft Office PowerPoint</Application>
  <PresentationFormat>Apresentação na tela (4:3)</PresentationFormat>
  <Paragraphs>48</Paragraphs>
  <Slides>15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LOVATO</dc:creator>
  <cp:keywords/>
  <dc:description>generated using python-pptx</dc:description>
  <cp:lastModifiedBy>LOVATO</cp:lastModifiedBy>
  <cp:revision>7</cp:revision>
  <dcterms:created xsi:type="dcterms:W3CDTF">2013-01-27T09:14:16Z</dcterms:created>
  <dcterms:modified xsi:type="dcterms:W3CDTF">2026-01-22T18:18:10Z</dcterms:modified>
  <cp:category/>
</cp:coreProperties>
</file>

<file path=docProps/thumbnail.jpeg>
</file>